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9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17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71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3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75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44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1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27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30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43C41-307D-46D4-BE57-110025A5D636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3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9401"/>
            <a:ext cx="9144000" cy="1587499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НА ЗЕМЛЮ ЛИЦ, НЕ ЯВЛЯЮЩИХСЯ СОБСТВЕННИКАМИ ЗЕМЕЛЬНЫХ УЧАСТКОВ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38300"/>
            <a:ext cx="9144000" cy="473710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и общая характеристика ограниченных вещных прав на землю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постоянного (бессрочного) пользования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пожизненного наследуемого владения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безвозмездного срочного пользования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ограниченного пользования чужим земельным участком (сервитут)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Аренда земель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283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безвозмездное пользование могут предоставляться участки: </a:t>
            </a:r>
            <a:r>
              <a:rPr lang="ru-RU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из земель, находящихся в государственной или муниципальной собственности государственным и муниципальным учреждениям, федеральным казенным предприятиям, а также органам государственной власти и органам местного самоуправления на основании акта исполнительной власти или органа местного самоуправления;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в виде служебного надела гражданам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из земель, находящихся в собственности граждан или юридических лиц, иным гражданам или юридическим лицам на основании договора.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588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безвозмездного срочного пользования прекращается: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истечении срока, на который земельный участок был предоставлен;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добровольном отказе обладателя права от принадлежащего ему права;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смерти гражданина землепользователя;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ликвидации юридического лица-землепользователя.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33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23899"/>
            <a:ext cx="10515600" cy="1397001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Право ограниченного пользования чужим земельным участком (сервитут)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Сервитут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— право ограниченного пользования земельным участком.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Сервитуты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делятся на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публичные и частные.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990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Публичный сервитут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устанавливается законом или иным нормативным правовым актом Российской Федерации, ее субъектов, нормативным правовым актом органа местного самоуправления без изъятия земельных участков.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505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>
              <a:lnSpc>
                <a:spcPct val="107000"/>
              </a:lnSpc>
              <a:spcBef>
                <a:spcPts val="1000"/>
              </a:spcBef>
            </a:pP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Публичные сервитуты могут устанавливаться :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прохода или проезда через земельный участок;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использования земельного участка в целях ремонта коммунальных, инженерных, электрических и других линий и сетей; а также объектов транспортной инфраструктуры;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размещения на земельном участке межевых и геодезических знаков и подъездов к ним;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проведения дренажных работ на земельном участке; — забора воды и водопоя;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прогона скота через земельный участок;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других целей.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1382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Частный сервитут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устанавливается соглашением сторон или по судебному решению. 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может устанавливаться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для: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прохода и проезда через земельный участок,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-прокладки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эксплуатации линий электропередачи, связи и трубопровода, обеспечения водоснабжения и мелиорации, а также для нужд собственника недвижимости (земельного участка или другой недвижимости), которые не могут быть обеспечены без установления сервитута.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70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342901"/>
            <a:ext cx="10706100" cy="1092199"/>
          </a:xfrm>
        </p:spPr>
        <p:txBody>
          <a:bodyPr>
            <a:no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1.Понятие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общая характеристика ограниченных вещных прав на землю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Ограниченное вещное право - 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право в том или ином ограниченном отношении использовать</a:t>
            </a: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чужое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как правило</a:t>
            </a: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недвижимое, имущество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в своих интересах без посредства его собственника (в том числе и помимо его воли).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1603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 ограниченным вещным правам на землю относятся: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постоянного (бессрочного) пользования,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пожизненного наследуемого владения,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безвозмездного (срочного) пользования,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Сервитут</a:t>
            </a:r>
          </a:p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Аренда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5001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0700"/>
            <a:ext cx="10515600" cy="7874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постоянного (бессрочного) пользования землей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8100"/>
            <a:ext cx="10515600" cy="5181600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юридических лиц, которым земельные участки могут предоставляться на праве постоянного бессрочного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органам государственной власти и органам местного самоуправления;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государственным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муниципальным учреждениям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(бюджетным, казенным, автономным);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казенным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предприятиям;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исторического наследия президентов Российской Федерации, прекративших исполнение своих полномочий;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48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В решении о предоставлении земельного участка в постоянное (бессрочное) пользование указывается: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Кадастровый номер</a:t>
            </a:r>
          </a:p>
          <a:p>
            <a:r>
              <a:rPr lang="ru-RU" dirty="0" smtClean="0"/>
              <a:t>Наименование органа местного самоуправления в случае предоставления ему земельного участка</a:t>
            </a:r>
          </a:p>
          <a:p>
            <a:r>
              <a:rPr lang="ru-RU" dirty="0" smtClean="0"/>
              <a:t>Наименование организации, гос. рег. Номер записи о гос. регистрации юридического лица в ЕГРЮЛ в случае предоставления земельного участка юридическому лицу</a:t>
            </a:r>
          </a:p>
          <a:p>
            <a:r>
              <a:rPr lang="ru-RU" dirty="0" smtClean="0"/>
              <a:t>Наименование органа государственной власти в случае предоставления ему земельного участка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364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Основания прекращения права постоянного (бессрочного) пользования земельным участком (ст.45 ЗК РФ)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Добровольно</a:t>
            </a:r>
          </a:p>
          <a:p>
            <a:r>
              <a:rPr lang="ru-RU" dirty="0" smtClean="0"/>
              <a:t>Отказ землепользователя, землевладельца от принадлежащего ему права</a:t>
            </a:r>
          </a:p>
          <a:p>
            <a:pPr marL="0" indent="0">
              <a:buNone/>
            </a:pPr>
            <a:r>
              <a:rPr lang="ru-RU" dirty="0" smtClean="0"/>
              <a:t>Принудительно</a:t>
            </a:r>
          </a:p>
          <a:p>
            <a:pPr>
              <a:buFontTx/>
              <a:buChar char="-"/>
            </a:pPr>
            <a:r>
              <a:rPr lang="ru-RU" dirty="0" smtClean="0"/>
              <a:t>Использование участка не по целевому назначению</a:t>
            </a:r>
          </a:p>
          <a:p>
            <a:pPr>
              <a:buFontTx/>
              <a:buChar char="-"/>
            </a:pPr>
            <a:r>
              <a:rPr lang="ru-RU" dirty="0" smtClean="0"/>
              <a:t>Порча земель</a:t>
            </a:r>
          </a:p>
          <a:p>
            <a:pPr>
              <a:buFontTx/>
              <a:buChar char="-"/>
            </a:pPr>
            <a:r>
              <a:rPr lang="ru-RU" dirty="0" smtClean="0"/>
              <a:t>Невыполнение обязанностей по рекультивации земель</a:t>
            </a:r>
          </a:p>
          <a:p>
            <a:pPr>
              <a:buFontTx/>
              <a:buChar char="-"/>
            </a:pPr>
            <a:r>
              <a:rPr lang="ru-RU" dirty="0" smtClean="0"/>
              <a:t>Неиспользование земельного участка, предназначенного для с/х производства или жилищного строительства и др.</a:t>
            </a:r>
          </a:p>
          <a:p>
            <a:pPr>
              <a:buFontTx/>
              <a:buChar char="-"/>
            </a:pPr>
            <a:r>
              <a:rPr lang="ru-RU" dirty="0" smtClean="0"/>
              <a:t>Изъятие земельного участка для государственных и муниципальных нужд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560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Право пожизненного наследуемого владения землей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основании ст. 266, 267 ГК РФ гражданин, обладающий правом пожизненного наследуемого владения земельным участком, имеет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владения и пользования земельным участком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передаваемые по наследству.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096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гражданин может однократно бесплатно приобрести в собственность находящийся в пожизненном наследуемом владении земельный участок, причем взимание дополнительных денежных сумм, помимо сборов, установленных федеральным законом, не допускается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21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Право безвозмездного срочного пользования землей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договору безвозмездного пользования земельным участком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одна сторона обязуется передать или передает его в безвозмездное временное пользование другой стороне, а последняя обязуется вернуть этот участок в том состоянии, в котором получила, или в состоянии, обусловленном договором (ст. 689 ГК РФ).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74106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699</Words>
  <Application>Microsoft Office PowerPoint</Application>
  <PresentationFormat>Широкоэкранный</PresentationFormat>
  <Paragraphs>65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ПРАВА НА ЗЕМЛЮ ЛИЦ, НЕ ЯВЛЯЮЩИХСЯ СОБСТВЕННИКАМИ ЗЕМЕЛЬНЫХ УЧАСТКОВ </vt:lpstr>
      <vt:lpstr>1.Понятие и общая характеристика ограниченных вещных прав на землю </vt:lpstr>
      <vt:lpstr>К ограниченным вещным правам на землю относятся: </vt:lpstr>
      <vt:lpstr>2. Право постоянного (бессрочного) пользования землей </vt:lpstr>
      <vt:lpstr>В решении о предоставлении земельного участка в постоянное (бессрочное) пользование указывается: </vt:lpstr>
      <vt:lpstr>Основания прекращения права постоянного (бессрочного) пользования земельным участком (ст.45 ЗК РФ)</vt:lpstr>
      <vt:lpstr>3. Право пожизненного наследуемого владения землей </vt:lpstr>
      <vt:lpstr>Презентация PowerPoint</vt:lpstr>
      <vt:lpstr>4. Право безвозмездного срочного пользования землей </vt:lpstr>
      <vt:lpstr>. В безвозмездное пользование могут предоставляться участки:  </vt:lpstr>
      <vt:lpstr>Право безвозмездного срочного пользования прекращается: </vt:lpstr>
      <vt:lpstr>5. Право ограниченного пользования чужим земельным участком (сервитут)   </vt:lpstr>
      <vt:lpstr>Презентация PowerPoint</vt:lpstr>
      <vt:lpstr>Публичные сервитуты могут устанавливаться : </vt:lpstr>
      <vt:lpstr>Частный сервитут устанавливается соглашением сторон или по судебному решению.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НА ЗЕМЛЮ ЛИЦ, НЕ ЯВЛЯЮЩИХСЯ СОБСТВЕННИКАМИ ЗЕМЕЛЬНЫХ УЧАСТКОВ</dc:title>
  <dc:creator>admin</dc:creator>
  <cp:lastModifiedBy>admin</cp:lastModifiedBy>
  <cp:revision>6</cp:revision>
  <dcterms:created xsi:type="dcterms:W3CDTF">2018-10-04T08:26:24Z</dcterms:created>
  <dcterms:modified xsi:type="dcterms:W3CDTF">2018-10-04T09:25:05Z</dcterms:modified>
</cp:coreProperties>
</file>